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photoAlbum/>
  <p:custDataLst>
    <p:tags r:id="rId13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1489073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101527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701949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9883055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189384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016396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1937636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552800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3625358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130997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890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1BB95-61D2-4570-A3EB-97FBC3805252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9774-3122-428A-B2A2-20204643F4A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08345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0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6178" y="2679757"/>
            <a:ext cx="10235822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النظم الالية</a:t>
            </a:r>
          </a:p>
          <a:p>
            <a:r>
              <a:rPr lang="ar-EG" sz="440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سكشن </a:t>
            </a:r>
            <a:r>
              <a:rPr lang="ar-EG" sz="440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5</a:t>
            </a:r>
            <a:endParaRPr lang="ar-EG" sz="4400" smtClean="0">
              <a:ln w="0"/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الاولي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</a:t>
            </a:r>
            <a:r>
              <a:rPr lang="ar-EG" sz="480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طه</a:t>
            </a:r>
          </a:p>
          <a:p>
            <a:pPr algn="ctr"/>
            <a:r>
              <a:rPr lang="ar-EG" sz="480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إعداد : أ.وسام سعيد</a:t>
            </a:r>
            <a:endParaRPr lang="ar-EG" sz="480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290939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769741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817669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6988772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082119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53555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018554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249062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064868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151206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821706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5</Paragraphs>
  <Slides>11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2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2020-03-22T00:25:09Z</dcterms:created>
  <dcterms:modified xsi:type="dcterms:W3CDTF">2020-03-22T23:57:45Z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NXPowerLiteLastOptimized">
    <vt:lpwstr>417142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